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793" r:id="rId2"/>
    <p:sldId id="801" r:id="rId3"/>
    <p:sldId id="794" r:id="rId4"/>
    <p:sldId id="800" r:id="rId5"/>
    <p:sldId id="799" r:id="rId6"/>
    <p:sldId id="797" r:id="rId7"/>
    <p:sldId id="796" r:id="rId8"/>
    <p:sldId id="795" r:id="rId9"/>
    <p:sldId id="80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AA5"/>
    <a:srgbClr val="2C4286"/>
    <a:srgbClr val="CCE0F2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105" d="100"/>
          <a:sy n="105" d="100"/>
        </p:scale>
        <p:origin x="-6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48380" y="3605340"/>
            <a:ext cx="6858001" cy="37856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ПРЕЗЕНТАЦИЯ </a:t>
            </a:r>
          </a:p>
          <a:p>
            <a:pPr algn="ctr"/>
            <a:r>
              <a:rPr lang="ru-RU" altLang="ru-RU" sz="24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ЭЛЕКТИВНОЙ ДИСЦИПЛИНЫ</a:t>
            </a:r>
          </a:p>
          <a:p>
            <a:pPr algn="ctr"/>
            <a:endParaRPr lang="ru-RU" altLang="ru-RU" sz="24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«ПРАВОВЫЕ ОСНОВЫ ФИНАНСОВОЙ ГРАМОТНОСТИ И КУЛЬТУРЫ»</a:t>
            </a:r>
            <a:endParaRPr lang="ru-RU" alt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r"/>
            <a:endParaRPr lang="ru-RU" altLang="ru-RU" sz="2400" dirty="0">
              <a:solidFill>
                <a:srgbClr val="005AA5"/>
              </a:solidFill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4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4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4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4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Кафедра финансового, банковского и таможенного права имени профессора Нины Ивановны Химичевой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1500" dirty="0">
              <a:solidFill>
                <a:srgbClr val="005AA5"/>
              </a:solidFill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дисциплины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16121"/>
              </p:ext>
            </p:extLst>
          </p:nvPr>
        </p:nvGraphicFramePr>
        <p:xfrm>
          <a:off x="2934269" y="2069512"/>
          <a:ext cx="4994866" cy="34350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994866">
                  <a:extLst>
                    <a:ext uri="{9D8B030D-6E8A-4147-A177-3AD203B41FA5}">
                      <a16:colId xmlns:a16="http://schemas.microsoft.com/office/drawing/2014/main" xmlns="" val="31815212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о правовом регулировании отдельных видов финансово-правовых институтов, 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применяемых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физическими лицами в повседневной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6583130"/>
                  </a:ext>
                </a:extLst>
              </a:tr>
            </a:tbl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64" y="4408227"/>
            <a:ext cx="2401152" cy="158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70014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1872001"/>
            <a:ext cx="7886700" cy="376176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уяснить понятие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финансовой грамотности и финансовой культуры;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особенностей предоставления финансовых услуг и деятельности финансовых организаций;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 особенности осуществления банковской, страховой, инвестиционной деятельности и деятельности негосударственных пенсионных фондов;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способы защиты прав потребителей финансовых услуг;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яснить методику защиты прав потребителей финансовых услуг.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07" y="5087932"/>
            <a:ext cx="1789691" cy="130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 предназначена дисциплина?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150351"/>
            <a:ext cx="7886700" cy="10478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направления подготовки 40.03.01 Юриспруденция</a:t>
            </a: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897" y="4037824"/>
            <a:ext cx="3522374" cy="243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изучается в ходе освоения дисциплины?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2263433"/>
            <a:ext cx="7441970" cy="3407265"/>
          </a:xfrm>
        </p:spPr>
        <p:txBody>
          <a:bodyPr>
            <a:noAutofit/>
          </a:bodyPr>
          <a:lstStyle/>
          <a:p>
            <a:pPr lvl="0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Понятие, направления и основы правового регулирования финансовой грамотности и финансовой культуры. </a:t>
            </a:r>
          </a:p>
          <a:p>
            <a:pPr lvl="0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банковской деятельности.</a:t>
            </a:r>
          </a:p>
          <a:p>
            <a:pPr lvl="0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страхования.</a:t>
            </a:r>
          </a:p>
          <a:p>
            <a:pPr lvl="0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инвестиционной деятельности.</a:t>
            </a:r>
          </a:p>
          <a:p>
            <a:pPr lvl="0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деятельности негосударственных пенсионных фондов.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финансовых услуг.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425" y="4585647"/>
            <a:ext cx="1761365" cy="174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947583"/>
            <a:ext cx="7886700" cy="74334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будут проходить занятия?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29212"/>
            <a:ext cx="7886700" cy="381154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опросы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столы с привлечением сотрудников Банка России и сотрудников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«Служба обеспечения деятельности Финансового уполномоченного»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которые составлены на основе действующей судебной практики.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новостей в финансовой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 нарушениях прав потребителей	финансовых услуг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анализ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процессуальных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для освоения навыка представления потребителей финансовых услуг перед финансовыми организациями, а также для представления в суде.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794" y="5429316"/>
            <a:ext cx="1698996" cy="113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дальнейшего обучения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2446423"/>
            <a:ext cx="7886700" cy="31495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изучении следующих дисциплин: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Банковское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участников финансовых правоотношений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право;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право.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667" y="4847220"/>
            <a:ext cx="2210937" cy="123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практической работы юриста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286296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определять правовые нормы, регулирующие предоставление финансовых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навыков правильной квалификации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фактов, событий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влияющих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спорных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правоотношениях по предоставлению финансовых услуг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применять нормы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банковского, страхового, инвестиционного, налогового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практических ситуациях;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методикой защиты прав потребителей финансовых услуг.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58" y="5158854"/>
            <a:ext cx="1592990" cy="112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04123" y="5563283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1876</TotalTime>
  <Words>298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User</cp:lastModifiedBy>
  <cp:revision>140</cp:revision>
  <dcterms:created xsi:type="dcterms:W3CDTF">2020-12-02T14:35:45Z</dcterms:created>
  <dcterms:modified xsi:type="dcterms:W3CDTF">2022-02-03T08:19:50Z</dcterms:modified>
</cp:coreProperties>
</file>